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8" r:id="rId2"/>
    <p:sldId id="256" r:id="rId3"/>
    <p:sldId id="270" r:id="rId4"/>
    <p:sldId id="271" r:id="rId5"/>
    <p:sldId id="272" r:id="rId6"/>
    <p:sldId id="257" r:id="rId7"/>
    <p:sldId id="259" r:id="rId8"/>
    <p:sldId id="263" r:id="rId9"/>
    <p:sldId id="273" r:id="rId10"/>
    <p:sldId id="260" r:id="rId11"/>
    <p:sldId id="275" r:id="rId12"/>
    <p:sldId id="261" r:id="rId13"/>
    <p:sldId id="26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40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E1D1DE-54FD-42E7-806B-89A9E2A9A4B7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E5A05C-ABDB-4D96-8341-356FA44352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892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AC17D-A00E-4103-84A4-C1517906DA2B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9201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A38F-EC1B-4AF2-80A0-37BE0755D83A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AD302-C5FF-4640-9576-49D15BD5B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844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A38F-EC1B-4AF2-80A0-37BE0755D83A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AD302-C5FF-4640-9576-49D15BD5B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52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A38F-EC1B-4AF2-80A0-37BE0755D83A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AD302-C5FF-4640-9576-49D15BD5B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376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A38F-EC1B-4AF2-80A0-37BE0755D83A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AD302-C5FF-4640-9576-49D15BD5B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09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A38F-EC1B-4AF2-80A0-37BE0755D83A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AD302-C5FF-4640-9576-49D15BD5B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9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A38F-EC1B-4AF2-80A0-37BE0755D83A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AD302-C5FF-4640-9576-49D15BD5B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952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A38F-EC1B-4AF2-80A0-37BE0755D83A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AD302-C5FF-4640-9576-49D15BD5B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982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A38F-EC1B-4AF2-80A0-37BE0755D83A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AD302-C5FF-4640-9576-49D15BD5B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020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A38F-EC1B-4AF2-80A0-37BE0755D83A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AD302-C5FF-4640-9576-49D15BD5B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913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A38F-EC1B-4AF2-80A0-37BE0755D83A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AD302-C5FF-4640-9576-49D15BD5B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552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A38F-EC1B-4AF2-80A0-37BE0755D83A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AD302-C5FF-4640-9576-49D15BD5B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018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EA38F-EC1B-4AF2-80A0-37BE0755D83A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AD302-C5FF-4640-9576-49D15BD5B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977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63888" y="875036"/>
            <a:ext cx="5252120" cy="1620259"/>
          </a:xfrm>
        </p:spPr>
        <p:txBody>
          <a:bodyPr>
            <a:noAutofit/>
          </a:bodyPr>
          <a:lstStyle/>
          <a:p>
            <a:r>
              <a:rPr lang="ru-RU" sz="3200" b="1" dirty="0"/>
              <a:t>Восточно-Казахстанский технический университет им. Д. </a:t>
            </a:r>
            <a:r>
              <a:rPr lang="ru-RU" sz="3200" b="1" dirty="0" err="1"/>
              <a:t>Серикбаева</a:t>
            </a:r>
            <a:endParaRPr lang="ru-RU" sz="3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1800" y="4941168"/>
            <a:ext cx="5076052" cy="1096080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лектор Алимгазин Бакытбек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Токенович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Элементы фирменного стиля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085"/>
            <a:ext cx="3041129" cy="29161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959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6089" y="316605"/>
            <a:ext cx="7772400" cy="2387600"/>
          </a:xfrm>
        </p:spPr>
        <p:txBody>
          <a:bodyPr>
            <a:normAutofit/>
          </a:bodyPr>
          <a:lstStyle/>
          <a:p>
            <a:r>
              <a:rPr lang="ru-RU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ДОРОЖНЫМ СТРОИТЕЛЬСТВОМ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91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628651" y="288781"/>
            <a:ext cx="77820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СТРУКТУРА ДОРОЖНО-СТРОИТЕЛЬНЫХ ОРГАНИЗАЦИЙ.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КЛАССИФИКАЦИЯ ПРЕДПРИЯТИЙ В ДОРОЖНОМ ХОЗЯЙСТВЕ.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154317" y="1223893"/>
            <a:ext cx="7256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000"/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дорогам </a:t>
            </a:r>
            <a:r>
              <a:rPr lang="ru-RU" u="sng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предьявляются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определенные технико-экономические </a:t>
            </a:r>
            <a:r>
              <a:rPr lang="ru-RU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требования: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833327" y="1870224"/>
            <a:ext cx="6577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благоустроенная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сеть дорог должна обеспечивать безопасность и удобство движения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автотранспорта;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742791" y="2457661"/>
            <a:ext cx="65682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экономическое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используемого автомобильного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транстпорта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42791" y="3105835"/>
            <a:ext cx="64415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возможности минимизировать время перевозки груза 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пассажиров;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742791" y="3831771"/>
            <a:ext cx="4947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снижение транспортных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издержек;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742791" y="4148937"/>
            <a:ext cx="65682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уменьшить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негативное влияние автомобильного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транстпортана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прилегающих к дороге территории.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1382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697116" y="270505"/>
            <a:ext cx="7749767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000" algn="just"/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основным задачам дорожного строительства относятся: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поддержание дорог на всех направлениях дорожно-транспортных коридоров на высоком техническом уровне, обеспечивающем повышение их несущей способности до 13 т на одиночную ось;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повышение технического уровня республиканских дорог, дорог, соединяющих Астаны с областными центрами, реконструкция наиболее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грузонапряжённых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участков;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строительство обходов крупных городов с целью разгрузки их от интенсивного грузового транзитного транспорта и улучшения экологической обстановки;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улучшение транспортно-эксплуатационного состояния республиканских дорог с доведением показателя ровности до требуемого значения;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местных автомобильных дорог;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перестройки мостов и путепроводов на автомобильных дорогах в соответствии с новыми нормативными требованиями;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строительство новых объектов придорожного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сервиса;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качества дорожных работ и снижение их стоимости на основе внедрения достижений научно-технического прогресса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дорожностроительной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индустрии.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985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106786" y="742882"/>
            <a:ext cx="6930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ПРЕДПРИЯТИЕ, ЕГО ЗАДАЧИ И ОСНОВНЫЕ ПРИЗНАКИ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18927" y="1485519"/>
            <a:ext cx="7532484" cy="3886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Предприятие (организация)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это группа людей, деятельность которых сознательно координируется для достижения значимой для всех членов группы общей цели или целей. Объединение людей может считаться организацией при наличии следующих обязательных признаков: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− не менее двух людей, объединенных в группу и считающих себя частью этой группы;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− одной или нескольких целей, которые принимаются членами группы в качестве общих;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− членов группы, которые сознательно трудятся вместе, чтобы достичь значимой для всех членов группы одной или нескольких целей.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00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Предприятие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это система, представляющая собой некую целостность, состоящую из взаимосвязанных и взаимозависимых частей, каждая из которых вносит свой вклад в достижение целей.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554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1330865" y="450611"/>
            <a:ext cx="6744826" cy="297838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54111" y="3541057"/>
            <a:ext cx="58983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9.1.1 – Предприятие как открытая система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07813" y="4497168"/>
            <a:ext cx="6839893" cy="64633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indent="540000"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Внешняя среда – это связи предприятия с другими системами народного хозяйства.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505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796705" y="544877"/>
            <a:ext cx="773165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000" algn="just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устройство какой-либо системы, строение предприятия, организации, аппарата управления; состав и соотношение внутренних звеньев организации, т. е. отделов, служб, цехов, лабораторий и других подразделений, составляющих единый хозяйственный объект.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540000" algn="just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Общая структура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комплекс производственных подразделений, обслуживающих работников, организационных звеньев управления; их количество, взаимосвязи и соотношения зависят от размера производственных площадей, численности работников, пропускной способности (производственной мощности).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540000" algn="just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Производственная структура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совокупность основных, вспомогательных, обслуживающих производств, производственных предприятий, а также участки, хозяйства, отделы, службы, входящие в их состав.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2376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077367" y="661220"/>
            <a:ext cx="7342355" cy="387456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23038" y="4827674"/>
            <a:ext cx="5798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9.1.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Производственная структура ДСО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14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/>
          <p:cNvPicPr/>
          <p:nvPr/>
        </p:nvPicPr>
        <p:blipFill>
          <a:blip r:embed="rId3"/>
          <a:stretch>
            <a:fillRect/>
          </a:stretch>
        </p:blipFill>
        <p:spPr>
          <a:xfrm>
            <a:off x="1095474" y="577070"/>
            <a:ext cx="7297087" cy="457435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487935" y="5359159"/>
            <a:ext cx="4168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9.1.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Производственная база ДСО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855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1593416" y="256153"/>
            <a:ext cx="6120130" cy="3032125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4"/>
          <a:stretch>
            <a:fillRect/>
          </a:stretch>
        </p:blipFill>
        <p:spPr>
          <a:xfrm>
            <a:off x="1511935" y="3788328"/>
            <a:ext cx="6120130" cy="201549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63782" y="3383132"/>
            <a:ext cx="7179398" cy="310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ts val="1730"/>
              </a:lnSpc>
              <a:spcBef>
                <a:spcPts val="240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9.1.4 – Линейная структура управления предприятием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05802" y="5961577"/>
            <a:ext cx="4532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9.1.5 – Линейная структура управления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433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Рисунок 14"/>
          <p:cNvPicPr/>
          <p:nvPr/>
        </p:nvPicPr>
        <p:blipFill>
          <a:blip r:embed="rId3"/>
          <a:stretch>
            <a:fillRect/>
          </a:stretch>
        </p:blipFill>
        <p:spPr>
          <a:xfrm>
            <a:off x="1593416" y="393430"/>
            <a:ext cx="6120130" cy="2594610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>
          <a:blip r:embed="rId4"/>
          <a:stretch>
            <a:fillRect/>
          </a:stretch>
        </p:blipFill>
        <p:spPr>
          <a:xfrm>
            <a:off x="1557202" y="3840520"/>
            <a:ext cx="6120130" cy="238188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84769" y="3212193"/>
            <a:ext cx="67086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9.1.6 – Функциональная структура управлением предприятием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23623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1511935" y="392235"/>
            <a:ext cx="6120130" cy="28867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97112" y="3278945"/>
            <a:ext cx="70481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Рис.9.1.8 – Линейно-функциональные структуры управления</a:t>
            </a:r>
            <a:endParaRPr lang="ru-RU" sz="1600" dirty="0"/>
          </a:p>
        </p:txBody>
      </p:sp>
      <p:pic>
        <p:nvPicPr>
          <p:cNvPr id="10" name="Рисунок 9"/>
          <p:cNvPicPr/>
          <p:nvPr/>
        </p:nvPicPr>
        <p:blipFill>
          <a:blip r:embed="rId4"/>
          <a:stretch>
            <a:fillRect/>
          </a:stretch>
        </p:blipFill>
        <p:spPr>
          <a:xfrm>
            <a:off x="1797112" y="3840285"/>
            <a:ext cx="6120130" cy="232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07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/>
          <p:cNvPicPr/>
          <p:nvPr/>
        </p:nvPicPr>
        <p:blipFill>
          <a:blip r:embed="rId4"/>
          <a:stretch>
            <a:fillRect/>
          </a:stretch>
        </p:blipFill>
        <p:spPr>
          <a:xfrm>
            <a:off x="1348971" y="757724"/>
            <a:ext cx="6572809" cy="253773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88470" y="3913340"/>
            <a:ext cx="6676931" cy="342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9.1.10 – Линейно-штабные структуры управления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87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277</TotalTime>
  <Words>500</Words>
  <Application>Microsoft Office PowerPoint</Application>
  <PresentationFormat>Экран (4:3)</PresentationFormat>
  <Paragraphs>39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Тема Office</vt:lpstr>
      <vt:lpstr>Восточно-Казахстанский технический университет им. Д. Серикбаева</vt:lpstr>
      <vt:lpstr>УПРАВЛЕНИЕ ДОРОЖНЫМ СТРОИТЕЛЬСТВОМ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Восточно-Казахстанский технический университет им. Д. Серикбаева</dc:title>
  <dc:creator>User</dc:creator>
  <cp:lastModifiedBy>User</cp:lastModifiedBy>
  <cp:revision>24</cp:revision>
  <dcterms:created xsi:type="dcterms:W3CDTF">2022-12-22T12:43:22Z</dcterms:created>
  <dcterms:modified xsi:type="dcterms:W3CDTF">2023-01-18T10:37:48Z</dcterms:modified>
</cp:coreProperties>
</file>